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12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1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66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397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92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651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69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641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73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6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36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4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96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84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50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2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5C97CD-8B72-4754-B4CF-6C0A93EC39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F30BF3-A317-4DAE-AF85-06E6538DB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3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bsbi.weebl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SBI Ticket Office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Presented by:</a:t>
            </a:r>
            <a:endParaRPr lang="en-US" dirty="0"/>
          </a:p>
          <a:p>
            <a:r>
              <a:rPr lang="en-US" dirty="0" smtClean="0"/>
              <a:t>Jonathan Chiang, </a:t>
            </a:r>
            <a:r>
              <a:rPr lang="en-US" dirty="0" err="1" smtClean="0"/>
              <a:t>Kawing</a:t>
            </a:r>
            <a:r>
              <a:rPr lang="en-US" dirty="0" smtClean="0"/>
              <a:t> Wong, Michael Leung, </a:t>
            </a:r>
            <a:r>
              <a:rPr lang="en-US" dirty="0" err="1" smtClean="0"/>
              <a:t>Youngseo</a:t>
            </a:r>
            <a:r>
              <a:rPr lang="en-US" dirty="0" smtClean="0"/>
              <a:t> </a:t>
            </a:r>
            <a:r>
              <a:rPr lang="en-US" dirty="0" err="1" smtClean="0"/>
              <a:t>Kweon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SBI Ticket Office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 of the Student Union</a:t>
            </a:r>
            <a:endParaRPr lang="en-US" dirty="0"/>
          </a:p>
          <a:p>
            <a:r>
              <a:rPr lang="en-US" dirty="0" smtClean="0"/>
              <a:t>Provide ticket sales to events for student organization</a:t>
            </a:r>
          </a:p>
          <a:p>
            <a:r>
              <a:rPr lang="en-US" dirty="0" smtClean="0"/>
              <a:t>Revenue is first collected and processed by SBI Ticket Office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48" y="3975088"/>
            <a:ext cx="4681728" cy="2201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24" y="4052621"/>
            <a:ext cx="3312992" cy="212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8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Lack of Information for Cashiers</a:t>
            </a:r>
          </a:p>
          <a:p>
            <a:pPr lvl="1"/>
            <a:r>
              <a:rPr lang="en-US" dirty="0" smtClean="0"/>
              <a:t>Event location</a:t>
            </a:r>
          </a:p>
          <a:p>
            <a:pPr lvl="1"/>
            <a:r>
              <a:rPr lang="en-US" dirty="0" smtClean="0"/>
              <a:t>Beginning/ending sale date</a:t>
            </a:r>
          </a:p>
          <a:p>
            <a:pPr lvl="1"/>
            <a:r>
              <a:rPr lang="en-US" dirty="0" smtClean="0"/>
              <a:t>What the event is about</a:t>
            </a:r>
          </a:p>
          <a:p>
            <a:pPr lvl="1"/>
            <a:r>
              <a:rPr lang="en-US" dirty="0" smtClean="0"/>
              <a:t>The number of tickets sold</a:t>
            </a:r>
          </a:p>
          <a:p>
            <a:r>
              <a:rPr lang="en-US" dirty="0" smtClean="0"/>
              <a:t>Take long time to process</a:t>
            </a:r>
          </a:p>
          <a:p>
            <a:pPr lvl="1"/>
            <a:r>
              <a:rPr lang="en-US" dirty="0" smtClean="0"/>
              <a:t>Lower sales revenue</a:t>
            </a:r>
          </a:p>
          <a:p>
            <a:pPr lvl="1"/>
            <a:r>
              <a:rPr lang="en-US" dirty="0" smtClean="0"/>
              <a:t>Bad impact on SBI ticket office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4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Create a database containing all the necessary </a:t>
            </a:r>
            <a:r>
              <a:rPr lang="en-US" dirty="0" smtClean="0"/>
              <a:t>information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http://www.Ubsbi.weebly.com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92</Words>
  <Application>Microsoft Macintosh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Garamond</vt:lpstr>
      <vt:lpstr>Arial</vt:lpstr>
      <vt:lpstr>Organic</vt:lpstr>
      <vt:lpstr>SBI Ticket Office</vt:lpstr>
      <vt:lpstr>SBI Ticket Office </vt:lpstr>
      <vt:lpstr>Problems</vt:lpstr>
      <vt:lpstr>Solutions</vt:lpstr>
      <vt:lpstr>Website</vt:lpstr>
    </vt:vector>
  </TitlesOfParts>
  <Company>University at Buffalo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SBI Ticket Office</dc:title>
  <dc:creator>user</dc:creator>
  <cp:lastModifiedBy>kwingwong96@gmail.com</cp:lastModifiedBy>
  <cp:revision>11</cp:revision>
  <dcterms:created xsi:type="dcterms:W3CDTF">2016-12-07T22:31:30Z</dcterms:created>
  <dcterms:modified xsi:type="dcterms:W3CDTF">2016-12-09T00:18:45Z</dcterms:modified>
</cp:coreProperties>
</file>